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2CA64-CEF0-4DF8-A2BB-0AD94D7CF215}" type="datetimeFigureOut">
              <a:rPr lang="en-US" smtClean="0"/>
              <a:t>9/5/2016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EAB08-474B-47C8-BF79-FAE234759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141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2CA64-CEF0-4DF8-A2BB-0AD94D7CF215}" type="datetimeFigureOut">
              <a:rPr lang="en-US" smtClean="0"/>
              <a:t>9/5/2016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EAB08-474B-47C8-BF79-FAE234759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9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2CA64-CEF0-4DF8-A2BB-0AD94D7CF215}" type="datetimeFigureOut">
              <a:rPr lang="en-US" smtClean="0"/>
              <a:t>9/5/2016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EAB08-474B-47C8-BF79-FAE234759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661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2CA64-CEF0-4DF8-A2BB-0AD94D7CF215}" type="datetimeFigureOut">
              <a:rPr lang="en-US" smtClean="0"/>
              <a:t>9/5/2016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EAB08-474B-47C8-BF79-FAE234759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111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2CA64-CEF0-4DF8-A2BB-0AD94D7CF215}" type="datetimeFigureOut">
              <a:rPr lang="en-US" smtClean="0"/>
              <a:t>9/5/2016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EAB08-474B-47C8-BF79-FAE234759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1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2CA64-CEF0-4DF8-A2BB-0AD94D7CF215}" type="datetimeFigureOut">
              <a:rPr lang="en-US" smtClean="0"/>
              <a:t>9/5/2016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EAB08-474B-47C8-BF79-FAE234759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19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2CA64-CEF0-4DF8-A2BB-0AD94D7CF215}" type="datetimeFigureOut">
              <a:rPr lang="en-US" smtClean="0"/>
              <a:t>9/5/2016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EAB08-474B-47C8-BF79-FAE234759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132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2CA64-CEF0-4DF8-A2BB-0AD94D7CF215}" type="datetimeFigureOut">
              <a:rPr lang="en-US" smtClean="0"/>
              <a:t>9/5/2016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EAB08-474B-47C8-BF79-FAE234759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2CA64-CEF0-4DF8-A2BB-0AD94D7CF215}" type="datetimeFigureOut">
              <a:rPr lang="en-US" smtClean="0"/>
              <a:t>9/5/2016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EAB08-474B-47C8-BF79-FAE234759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721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2CA64-CEF0-4DF8-A2BB-0AD94D7CF215}" type="datetimeFigureOut">
              <a:rPr lang="en-US" smtClean="0"/>
              <a:t>9/5/2016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EAB08-474B-47C8-BF79-FAE234759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626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2CA64-CEF0-4DF8-A2BB-0AD94D7CF215}" type="datetimeFigureOut">
              <a:rPr lang="en-US" smtClean="0"/>
              <a:t>9/5/2016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EAB08-474B-47C8-BF79-FAE234759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72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2CA64-CEF0-4DF8-A2BB-0AD94D7CF215}" type="datetimeFigureOut">
              <a:rPr lang="en-US" smtClean="0"/>
              <a:t>9/5/2016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EAB08-474B-47C8-BF79-FAE234759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005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914400"/>
            <a:ext cx="7391400" cy="3584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  <a:solidFill>
            <a:schemeClr val="bg1">
              <a:lumMod val="75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en-US" u="sng" dirty="0" smtClean="0"/>
              <a:t>Step 1:</a:t>
            </a:r>
            <a:r>
              <a:rPr lang="en-US" dirty="0" smtClean="0"/>
              <a:t> Log In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53958" y="2752635"/>
            <a:ext cx="3781420" cy="1200329"/>
          </a:xfrm>
          <a:prstGeom prst="rect">
            <a:avLst/>
          </a:prstGeom>
          <a:solidFill>
            <a:srgbClr val="FFFF00"/>
          </a:solidFill>
          <a:ln w="762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Enter your Username Here</a:t>
            </a:r>
          </a:p>
          <a:p>
            <a:pPr algn="r"/>
            <a:r>
              <a:rPr lang="en-US" dirty="0" smtClean="0">
                <a:solidFill>
                  <a:srgbClr val="FF0000"/>
                </a:solidFill>
              </a:rPr>
              <a:t>Enter your Password Here</a:t>
            </a:r>
          </a:p>
          <a:p>
            <a:pPr algn="r"/>
            <a:r>
              <a:rPr lang="en-US" dirty="0" smtClean="0">
                <a:solidFill>
                  <a:srgbClr val="FF0000"/>
                </a:solidFill>
              </a:rPr>
              <a:t>When finished, click Here</a:t>
            </a:r>
          </a:p>
          <a:p>
            <a:pPr algn="r"/>
            <a:r>
              <a:rPr lang="en-US" dirty="0" smtClean="0">
                <a:solidFill>
                  <a:srgbClr val="FF0000"/>
                </a:solidFill>
              </a:rPr>
              <a:t>If you forgot your password, click Here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5435378" y="2823865"/>
            <a:ext cx="584422" cy="147935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435378" y="3200400"/>
            <a:ext cx="594486" cy="15240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435378" y="3810000"/>
            <a:ext cx="584422" cy="53340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435378" y="3505200"/>
            <a:ext cx="594486" cy="45720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401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85086"/>
            <a:ext cx="8686800" cy="3230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  <a:solidFill>
            <a:schemeClr val="bg1">
              <a:lumMod val="75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en-US" u="sng" dirty="0" smtClean="0"/>
              <a:t>Step 2:</a:t>
            </a:r>
            <a:r>
              <a:rPr lang="en-US" dirty="0" smtClean="0"/>
              <a:t> Make a Quick Post</a:t>
            </a:r>
            <a:endParaRPr lang="en-US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914400"/>
            <a:ext cx="2870786" cy="369332"/>
          </a:xfrm>
          <a:prstGeom prst="rect">
            <a:avLst/>
          </a:prstGeom>
          <a:solidFill>
            <a:srgbClr val="FFFF00"/>
          </a:solidFill>
          <a:ln w="762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Click here first to start a post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971800" y="1283732"/>
            <a:ext cx="152400" cy="468868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13" idx="1"/>
          </p:cNvCxnSpPr>
          <p:nvPr/>
        </p:nvCxnSpPr>
        <p:spPr>
          <a:xfrm flipH="1">
            <a:off x="2590800" y="2546866"/>
            <a:ext cx="1072422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21" idx="1"/>
          </p:cNvCxnSpPr>
          <p:nvPr/>
        </p:nvCxnSpPr>
        <p:spPr>
          <a:xfrm flipH="1" flipV="1">
            <a:off x="2228046" y="4495800"/>
            <a:ext cx="1000736" cy="718066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37" t="16989" r="10904"/>
          <a:stretch/>
        </p:blipFill>
        <p:spPr bwMode="auto">
          <a:xfrm>
            <a:off x="76200" y="5422006"/>
            <a:ext cx="1923245" cy="1399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3663222" y="2362200"/>
            <a:ext cx="2083776" cy="369332"/>
          </a:xfrm>
          <a:prstGeom prst="rect">
            <a:avLst/>
          </a:prstGeom>
          <a:solidFill>
            <a:srgbClr val="FFFF00"/>
          </a:solidFill>
          <a:ln w="762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Enter the post’s title</a:t>
            </a:r>
          </a:p>
        </p:txBody>
      </p:sp>
      <p:cxnSp>
        <p:nvCxnSpPr>
          <p:cNvPr id="16" name="Straight Arrow Connector 15"/>
          <p:cNvCxnSpPr>
            <a:stCxn id="17" idx="1"/>
          </p:cNvCxnSpPr>
          <p:nvPr/>
        </p:nvCxnSpPr>
        <p:spPr>
          <a:xfrm flipH="1">
            <a:off x="2590800" y="3200400"/>
            <a:ext cx="1072422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663222" y="3015734"/>
            <a:ext cx="2649315" cy="369332"/>
          </a:xfrm>
          <a:prstGeom prst="rect">
            <a:avLst/>
          </a:prstGeom>
          <a:solidFill>
            <a:srgbClr val="FFFF00"/>
          </a:solidFill>
          <a:ln w="762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Enter the body of the post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2590800" y="4147066"/>
            <a:ext cx="1072422" cy="1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663222" y="3962400"/>
            <a:ext cx="2961773" cy="923330"/>
          </a:xfrm>
          <a:prstGeom prst="rect">
            <a:avLst/>
          </a:prstGeom>
          <a:solidFill>
            <a:srgbClr val="FFFF00"/>
          </a:solidFill>
          <a:ln w="762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OPTIONAL (tags are keywords</a:t>
            </a:r>
          </a:p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               to help find your</a:t>
            </a:r>
          </a:p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               post later)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228782" y="5029200"/>
            <a:ext cx="3163558" cy="369332"/>
          </a:xfrm>
          <a:prstGeom prst="rect">
            <a:avLst/>
          </a:prstGeom>
          <a:solidFill>
            <a:srgbClr val="FFFF00"/>
          </a:solidFill>
          <a:ln w="762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Choose a category for your post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300915" y="5562600"/>
            <a:ext cx="2547685" cy="369332"/>
          </a:xfrm>
          <a:prstGeom prst="rect">
            <a:avLst/>
          </a:prstGeom>
          <a:solidFill>
            <a:srgbClr val="FFFF00"/>
          </a:solidFill>
          <a:ln w="762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When finished, click here</a:t>
            </a:r>
          </a:p>
        </p:txBody>
      </p:sp>
      <p:cxnSp>
        <p:nvCxnSpPr>
          <p:cNvPr id="25" name="Straight Arrow Connector 24"/>
          <p:cNvCxnSpPr>
            <a:stCxn id="24" idx="3"/>
          </p:cNvCxnSpPr>
          <p:nvPr/>
        </p:nvCxnSpPr>
        <p:spPr>
          <a:xfrm flipV="1">
            <a:off x="7848600" y="4343400"/>
            <a:ext cx="308918" cy="1403866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486764" y="6096000"/>
            <a:ext cx="4447436" cy="646331"/>
          </a:xfrm>
          <a:prstGeom prst="rect">
            <a:avLst/>
          </a:prstGeom>
          <a:solidFill>
            <a:srgbClr val="FFFF00"/>
          </a:solidFill>
          <a:ln w="762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Does this message appear???  Sorry, it means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the “quick post” method is unavailable</a:t>
            </a:r>
          </a:p>
        </p:txBody>
      </p:sp>
      <p:cxnSp>
        <p:nvCxnSpPr>
          <p:cNvPr id="32" name="Straight Arrow Connector 31"/>
          <p:cNvCxnSpPr>
            <a:stCxn id="29" idx="1"/>
            <a:endCxn id="2050" idx="3"/>
          </p:cNvCxnSpPr>
          <p:nvPr/>
        </p:nvCxnSpPr>
        <p:spPr>
          <a:xfrm flipH="1" flipV="1">
            <a:off x="1999445" y="6121758"/>
            <a:ext cx="487319" cy="297408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3592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92</Words>
  <Application>Microsoft Office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Step 1: Log In</vt:lpstr>
      <vt:lpstr>Step 2: Make a Quick Post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 1: Log In</dc:title>
  <dc:creator>Dave</dc:creator>
  <cp:lastModifiedBy>Dave</cp:lastModifiedBy>
  <cp:revision>5</cp:revision>
  <dcterms:created xsi:type="dcterms:W3CDTF">2016-09-05T19:02:45Z</dcterms:created>
  <dcterms:modified xsi:type="dcterms:W3CDTF">2016-09-05T20:29:51Z</dcterms:modified>
</cp:coreProperties>
</file>