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4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6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1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2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2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0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7391400" cy="358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Step 1:</a:t>
            </a:r>
            <a:r>
              <a:rPr lang="en-US" dirty="0" smtClean="0"/>
              <a:t> Log 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3958" y="2752635"/>
            <a:ext cx="3781420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Enter your Username Here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Enter your Password Here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When finished, click Here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If you forgot your password, click Here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435378" y="2823865"/>
            <a:ext cx="584422" cy="14793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35378" y="3200400"/>
            <a:ext cx="594486" cy="152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5378" y="3810000"/>
            <a:ext cx="584422" cy="533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35378" y="3505200"/>
            <a:ext cx="594486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0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85086"/>
            <a:ext cx="8686800" cy="323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Step 2:</a:t>
            </a:r>
            <a:r>
              <a:rPr lang="en-US" dirty="0" smtClean="0"/>
              <a:t> Make a Quick Post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2870786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Click here first to start a post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1800" y="1283732"/>
            <a:ext cx="152400" cy="4688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3" idx="1"/>
          </p:cNvCxnSpPr>
          <p:nvPr/>
        </p:nvCxnSpPr>
        <p:spPr>
          <a:xfrm flipH="1">
            <a:off x="2590800" y="2546866"/>
            <a:ext cx="107242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1"/>
          </p:cNvCxnSpPr>
          <p:nvPr/>
        </p:nvCxnSpPr>
        <p:spPr>
          <a:xfrm flipH="1" flipV="1">
            <a:off x="2228046" y="4495800"/>
            <a:ext cx="1000736" cy="71806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7" t="16989" r="10904"/>
          <a:stretch/>
        </p:blipFill>
        <p:spPr bwMode="auto">
          <a:xfrm>
            <a:off x="76200" y="5422006"/>
            <a:ext cx="1923245" cy="139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663222" y="2362200"/>
            <a:ext cx="2083776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Enter the post’s title</a:t>
            </a:r>
          </a:p>
        </p:txBody>
      </p:sp>
      <p:cxnSp>
        <p:nvCxnSpPr>
          <p:cNvPr id="16" name="Straight Arrow Connector 15"/>
          <p:cNvCxnSpPr>
            <a:stCxn id="17" idx="1"/>
          </p:cNvCxnSpPr>
          <p:nvPr/>
        </p:nvCxnSpPr>
        <p:spPr>
          <a:xfrm flipH="1">
            <a:off x="2590800" y="3200400"/>
            <a:ext cx="107242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3222" y="3015734"/>
            <a:ext cx="2649315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Enter the body of the post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90800" y="4147066"/>
            <a:ext cx="1072422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63222" y="3962400"/>
            <a:ext cx="2961773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OPTIONAL (tags are keywords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to help find your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post later)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28782" y="5029200"/>
            <a:ext cx="3163558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a category for your post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00915" y="5562600"/>
            <a:ext cx="2547685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finished, click here</a:t>
            </a:r>
          </a:p>
        </p:txBody>
      </p:sp>
      <p:cxnSp>
        <p:nvCxnSpPr>
          <p:cNvPr id="25" name="Straight Arrow Connector 24"/>
          <p:cNvCxnSpPr>
            <a:stCxn id="24" idx="3"/>
          </p:cNvCxnSpPr>
          <p:nvPr/>
        </p:nvCxnSpPr>
        <p:spPr>
          <a:xfrm flipV="1">
            <a:off x="7848600" y="4343400"/>
            <a:ext cx="308918" cy="140386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86764" y="6096000"/>
            <a:ext cx="4447436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 this message appear???  Sorry, it means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“quick post” method is unavailable</a:t>
            </a:r>
          </a:p>
        </p:txBody>
      </p:sp>
      <p:cxnSp>
        <p:nvCxnSpPr>
          <p:cNvPr id="32" name="Straight Arrow Connector 31"/>
          <p:cNvCxnSpPr>
            <a:stCxn id="29" idx="1"/>
            <a:endCxn id="2050" idx="3"/>
          </p:cNvCxnSpPr>
          <p:nvPr/>
        </p:nvCxnSpPr>
        <p:spPr>
          <a:xfrm flipH="1" flipV="1">
            <a:off x="1999445" y="6121758"/>
            <a:ext cx="487319" cy="2974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9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Step 1: Log In</vt:lpstr>
      <vt:lpstr>Step 2: Make a Quick Post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1: Log In</dc:title>
  <dc:creator>Dave</dc:creator>
  <cp:lastModifiedBy>Dave</cp:lastModifiedBy>
  <cp:revision>5</cp:revision>
  <dcterms:created xsi:type="dcterms:W3CDTF">2016-09-05T19:02:45Z</dcterms:created>
  <dcterms:modified xsi:type="dcterms:W3CDTF">2016-09-05T20:29:51Z</dcterms:modified>
</cp:coreProperties>
</file>