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4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6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1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1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3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2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2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2CA64-CEF0-4DF8-A2BB-0AD94D7CF21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EAB08-474B-47C8-BF79-FAE234759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0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52" y="2397542"/>
            <a:ext cx="7980065" cy="441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7" t="16989" r="10904"/>
          <a:stretch/>
        </p:blipFill>
        <p:spPr bwMode="auto">
          <a:xfrm>
            <a:off x="134535" y="729734"/>
            <a:ext cx="1923245" cy="139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Step 1:</a:t>
            </a:r>
            <a:r>
              <a:rPr lang="en-US" dirty="0" smtClean="0"/>
              <a:t> Make a Post (alternate method)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721643" y="729734"/>
            <a:ext cx="4364957" cy="646331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Did you get this message?  You can still make a posting using this alternate method.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05000" y="1052899"/>
            <a:ext cx="838200" cy="9010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077197" y="1751211"/>
            <a:ext cx="2638671" cy="36933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After logging in, click Here</a:t>
            </a:r>
          </a:p>
        </p:txBody>
      </p:sp>
      <p:cxnSp>
        <p:nvCxnSpPr>
          <p:cNvPr id="32" name="Straight Arrow Connector 31"/>
          <p:cNvCxnSpPr>
            <a:stCxn id="29" idx="3"/>
          </p:cNvCxnSpPr>
          <p:nvPr/>
        </p:nvCxnSpPr>
        <p:spPr>
          <a:xfrm>
            <a:off x="5715868" y="1935877"/>
            <a:ext cx="684932" cy="294092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172200" y="4876800"/>
            <a:ext cx="914400" cy="304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3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1818"/>
            <a:ext cx="666750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Step 2:</a:t>
            </a:r>
            <a:r>
              <a:rPr lang="en-US" dirty="0" smtClean="0"/>
              <a:t> Navigate the Dashboard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721643" y="729734"/>
            <a:ext cx="1121013" cy="36933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Here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990600" y="1052899"/>
            <a:ext cx="1752600" cy="62350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1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" y="609600"/>
            <a:ext cx="6811673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Step 3:</a:t>
            </a:r>
            <a:r>
              <a:rPr lang="en-US" dirty="0" smtClean="0"/>
              <a:t> Create the Post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1600200"/>
            <a:ext cx="2616357" cy="36933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Enter the Post’s Title Here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231357" y="1802595"/>
            <a:ext cx="7620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71800" y="3276600"/>
            <a:ext cx="2957476" cy="36933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Enter the Post’s Content Here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231357" y="3478995"/>
            <a:ext cx="7620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38800" y="4385326"/>
            <a:ext cx="1710276" cy="646331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Select the Post’s</a:t>
            </a:r>
          </a:p>
          <a:p>
            <a:r>
              <a:rPr lang="en-US" dirty="0" smtClean="0"/>
              <a:t>Category Here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>
            <a:off x="5297681" y="4708492"/>
            <a:ext cx="341119" cy="74363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10400" y="5360183"/>
            <a:ext cx="2083776" cy="923330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When finished,</a:t>
            </a:r>
          </a:p>
          <a:p>
            <a:r>
              <a:rPr lang="en-US" dirty="0" smtClean="0"/>
              <a:t>click here to publish</a:t>
            </a:r>
          </a:p>
          <a:p>
            <a:r>
              <a:rPr lang="en-US" dirty="0" smtClean="0"/>
              <a:t>the post</a:t>
            </a:r>
            <a:endParaRPr lang="en-US" dirty="0"/>
          </a:p>
        </p:txBody>
      </p:sp>
      <p:cxnSp>
        <p:nvCxnSpPr>
          <p:cNvPr id="10" name="Curved Connector 9"/>
          <p:cNvCxnSpPr>
            <a:stCxn id="18" idx="0"/>
          </p:cNvCxnSpPr>
          <p:nvPr/>
        </p:nvCxnSpPr>
        <p:spPr>
          <a:xfrm rot="16200000" flipV="1">
            <a:off x="6413353" y="3721248"/>
            <a:ext cx="2007383" cy="1270488"/>
          </a:xfrm>
          <a:prstGeom prst="curvedConnector3">
            <a:avLst>
              <a:gd name="adj1" fmla="val 100279"/>
            </a:avLst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42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Step 1: Make a Post (alternate method)</vt:lpstr>
      <vt:lpstr>Step 2: Navigate the Dashboard</vt:lpstr>
      <vt:lpstr>Step 3: Create the Post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1: Log In</dc:title>
  <dc:creator>Dave</dc:creator>
  <cp:lastModifiedBy>Dave</cp:lastModifiedBy>
  <cp:revision>5</cp:revision>
  <dcterms:created xsi:type="dcterms:W3CDTF">2016-09-05T19:02:45Z</dcterms:created>
  <dcterms:modified xsi:type="dcterms:W3CDTF">2016-09-05T20:30:00Z</dcterms:modified>
</cp:coreProperties>
</file>